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3"/>
  </p:notesMasterIdLst>
  <p:handoutMasterIdLst>
    <p:handoutMasterId r:id="rId24"/>
  </p:handoutMasterIdLst>
  <p:sldIdLst>
    <p:sldId id="256" r:id="rId6"/>
    <p:sldId id="287" r:id="rId7"/>
    <p:sldId id="288" r:id="rId8"/>
    <p:sldId id="291" r:id="rId9"/>
    <p:sldId id="324" r:id="rId10"/>
    <p:sldId id="289" r:id="rId11"/>
    <p:sldId id="297" r:id="rId12"/>
    <p:sldId id="325" r:id="rId13"/>
    <p:sldId id="300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4" r:id="rId2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5/8/15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Behavior Driven Development for Ruby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failures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41" cy="3769473"/>
          </a:xfrm>
        </p:spPr>
        <p:txBody>
          <a:bodyPr>
            <a:noAutofit/>
          </a:bodyPr>
          <a:lstStyle/>
          <a:p>
            <a:r>
              <a:rPr lang="en-US" sz="1800" dirty="0"/>
              <a:t>Failures:</a:t>
            </a:r>
          </a:p>
          <a:p>
            <a:endParaRPr lang="en-US" sz="1800" dirty="0"/>
          </a:p>
          <a:p>
            <a:r>
              <a:rPr lang="en-US" sz="1800" dirty="0"/>
              <a:t>  1) ark::default sets default attributes prefix root</a:t>
            </a:r>
          </a:p>
          <a:p>
            <a:r>
              <a:rPr lang="en-US" sz="1800" dirty="0"/>
              <a:t>     Failure/Error: expect(</a:t>
            </a:r>
            <a:r>
              <a:rPr lang="en-US" sz="1800" dirty="0" err="1"/>
              <a:t>chef_run.node</a:t>
            </a:r>
            <a:r>
              <a:rPr lang="en-US" sz="1800" dirty="0"/>
              <a:t>["ark"]["</a:t>
            </a:r>
            <a:r>
              <a:rPr lang="en-US" sz="1800" dirty="0" err="1"/>
              <a:t>prefix_root</a:t>
            </a:r>
            <a:r>
              <a:rPr lang="en-US" sz="1800" dirty="0"/>
              <a:t>"]).to </a:t>
            </a:r>
            <a:r>
              <a:rPr lang="en-US" sz="1800" dirty="0" err="1"/>
              <a:t>eq</a:t>
            </a:r>
            <a:r>
              <a:rPr lang="en-US" sz="1800" dirty="0"/>
              <a:t> "/</a:t>
            </a:r>
            <a:r>
              <a:rPr lang="en-US" sz="1800" dirty="0" err="1"/>
              <a:t>usr</a:t>
            </a:r>
            <a:r>
              <a:rPr lang="en-US" sz="1800" dirty="0"/>
              <a:t>/local"</a:t>
            </a:r>
          </a:p>
          <a:p>
            <a:endParaRPr lang="en-US" sz="1800" dirty="0"/>
          </a:p>
          <a:p>
            <a:r>
              <a:rPr lang="en-US" sz="1800" dirty="0"/>
              <a:t>       expected: "/</a:t>
            </a:r>
            <a:r>
              <a:rPr lang="en-US" sz="1800" dirty="0" err="1"/>
              <a:t>usr</a:t>
            </a:r>
            <a:r>
              <a:rPr lang="en-US" sz="1800" dirty="0"/>
              <a:t>/local"</a:t>
            </a:r>
          </a:p>
          <a:p>
            <a:r>
              <a:rPr lang="en-US" sz="1800" dirty="0"/>
              <a:t>            got: "/</a:t>
            </a:r>
            <a:r>
              <a:rPr lang="en-US" sz="1800" dirty="0" err="1"/>
              <a:t>usr</a:t>
            </a:r>
            <a:r>
              <a:rPr lang="en-US" sz="1800" dirty="0"/>
              <a:t>/l </a:t>
            </a:r>
            <a:r>
              <a:rPr lang="en-US" sz="1800" dirty="0" err="1"/>
              <a:t>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(compared using ==)</a:t>
            </a:r>
          </a:p>
          <a:p>
            <a:r>
              <a:rPr lang="en-US" sz="1800" dirty="0"/>
              <a:t>     # ./spec/recipes/default_spec.rb:30:in `block (3 levels) in &lt;top (required)&gt;'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4996350"/>
            <a:ext cx="11201166" cy="1309858"/>
          </a:xfrm>
        </p:spPr>
        <p:txBody>
          <a:bodyPr/>
          <a:lstStyle/>
          <a:p>
            <a:r>
              <a:rPr lang="en-US" sz="2400" dirty="0" smtClean="0"/>
              <a:t>The ark cookbook's default recipe sets the default attributes prefix root to ....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03334" y="1737340"/>
            <a:ext cx="11210516" cy="3953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8492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failures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41" cy="3769473"/>
          </a:xfrm>
        </p:spPr>
        <p:txBody>
          <a:bodyPr>
            <a:noAutofit/>
          </a:bodyPr>
          <a:lstStyle/>
          <a:p>
            <a:r>
              <a:rPr lang="en-US" sz="1800" dirty="0"/>
              <a:t>Failures:</a:t>
            </a:r>
          </a:p>
          <a:p>
            <a:endParaRPr lang="en-US" sz="1800" dirty="0"/>
          </a:p>
          <a:p>
            <a:r>
              <a:rPr lang="en-US" sz="1800" dirty="0"/>
              <a:t>  1) ark::default sets default attributes prefix root</a:t>
            </a:r>
          </a:p>
          <a:p>
            <a:r>
              <a:rPr lang="en-US" sz="1800" dirty="0"/>
              <a:t>     Failure/Error: expect</a:t>
            </a:r>
            <a:r>
              <a:rPr lang="en-US" sz="1800" dirty="0" smtClean="0"/>
              <a:t>(</a:t>
            </a:r>
            <a:r>
              <a:rPr lang="en-US" sz="1800" dirty="0" err="1" smtClean="0"/>
              <a:t>chef_run.node</a:t>
            </a:r>
            <a:r>
              <a:rPr lang="en-US" sz="1800" dirty="0" smtClean="0"/>
              <a:t>["ark"]["</a:t>
            </a:r>
            <a:r>
              <a:rPr lang="en-US" sz="1800" dirty="0" err="1" smtClean="0"/>
              <a:t>prefix_root</a:t>
            </a:r>
            <a:r>
              <a:rPr lang="en-US" sz="1800" dirty="0" smtClean="0"/>
              <a:t>"])</a:t>
            </a:r>
            <a:r>
              <a:rPr lang="en-US" sz="1800" dirty="0"/>
              <a:t>.to </a:t>
            </a:r>
            <a:r>
              <a:rPr lang="en-US" sz="1800" dirty="0" err="1"/>
              <a:t>eq</a:t>
            </a:r>
            <a:r>
              <a:rPr lang="en-US" sz="1800" dirty="0"/>
              <a:t>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expected: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local</a:t>
            </a:r>
            <a:r>
              <a:rPr lang="en-US" sz="1800" dirty="0"/>
              <a:t>"</a:t>
            </a:r>
          </a:p>
          <a:p>
            <a:r>
              <a:rPr lang="en-US" sz="1800" dirty="0"/>
              <a:t>            got: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 </a:t>
            </a:r>
            <a:r>
              <a:rPr lang="en-US" sz="1800" dirty="0" err="1" smtClean="0"/>
              <a:t>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(compared using ==)</a:t>
            </a:r>
          </a:p>
          <a:p>
            <a:r>
              <a:rPr lang="en-US" sz="1800" dirty="0"/>
              <a:t>     # ./spec/recipes/default_spec.rb:30:in `block (3 levels) in &lt;top (required)&gt;</a:t>
            </a:r>
            <a:r>
              <a:rPr lang="en-US" sz="1800" dirty="0" smtClean="0"/>
              <a:t>'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4996350"/>
            <a:ext cx="11201166" cy="1309858"/>
          </a:xfrm>
        </p:spPr>
        <p:txBody>
          <a:bodyPr/>
          <a:lstStyle/>
          <a:p>
            <a:r>
              <a:rPr lang="en-US" sz="2400" dirty="0" smtClean="0"/>
              <a:t>Expected is what we to have returned when the code is working correctly.</a:t>
            </a:r>
          </a:p>
          <a:p>
            <a:r>
              <a:rPr lang="en-US" sz="2400" dirty="0" smtClean="0"/>
              <a:t>Got is what actually was returned from the code.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27296" y="2767761"/>
            <a:ext cx="11210516" cy="75484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06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failures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41" cy="3769473"/>
          </a:xfrm>
        </p:spPr>
        <p:txBody>
          <a:bodyPr>
            <a:noAutofit/>
          </a:bodyPr>
          <a:lstStyle/>
          <a:p>
            <a:r>
              <a:rPr lang="en-US" sz="1800" dirty="0"/>
              <a:t>Failures:</a:t>
            </a:r>
          </a:p>
          <a:p>
            <a:endParaRPr lang="en-US" sz="1800" dirty="0"/>
          </a:p>
          <a:p>
            <a:r>
              <a:rPr lang="en-US" sz="1800" dirty="0"/>
              <a:t>  1) ark::default sets default attributes prefix root</a:t>
            </a:r>
          </a:p>
          <a:p>
            <a:r>
              <a:rPr lang="en-US" sz="1800" dirty="0"/>
              <a:t>     Failure/Error: expect</a:t>
            </a:r>
            <a:r>
              <a:rPr lang="en-US" sz="1800" dirty="0" smtClean="0"/>
              <a:t>(</a:t>
            </a:r>
            <a:r>
              <a:rPr lang="en-US" sz="1800" dirty="0" err="1" smtClean="0"/>
              <a:t>chef_run.node</a:t>
            </a:r>
            <a:r>
              <a:rPr lang="en-US" sz="1800" dirty="0" smtClean="0"/>
              <a:t>["ark"]["</a:t>
            </a:r>
            <a:r>
              <a:rPr lang="en-US" sz="1800" dirty="0" err="1" smtClean="0"/>
              <a:t>prefix_root</a:t>
            </a:r>
            <a:r>
              <a:rPr lang="en-US" sz="1800" dirty="0" smtClean="0"/>
              <a:t>"])</a:t>
            </a:r>
            <a:r>
              <a:rPr lang="en-US" sz="1800" dirty="0"/>
              <a:t>.to </a:t>
            </a:r>
            <a:r>
              <a:rPr lang="en-US" sz="1800" dirty="0" err="1"/>
              <a:t>eq</a:t>
            </a:r>
            <a:r>
              <a:rPr lang="en-US" sz="1800" dirty="0"/>
              <a:t>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expected: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local</a:t>
            </a:r>
            <a:r>
              <a:rPr lang="en-US" sz="1800" dirty="0"/>
              <a:t>"</a:t>
            </a:r>
          </a:p>
          <a:p>
            <a:r>
              <a:rPr lang="en-US" sz="1800" dirty="0"/>
              <a:t>            got: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 </a:t>
            </a:r>
            <a:r>
              <a:rPr lang="en-US" sz="1800" dirty="0" err="1" smtClean="0"/>
              <a:t>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(compared using ==)</a:t>
            </a:r>
          </a:p>
          <a:p>
            <a:r>
              <a:rPr lang="en-US" sz="1800" dirty="0"/>
              <a:t>     # ./spec</a:t>
            </a:r>
            <a:r>
              <a:rPr lang="en-US" sz="1800" dirty="0" smtClean="0"/>
              <a:t>/unit/</a:t>
            </a:r>
            <a:r>
              <a:rPr lang="en-US" sz="1800" dirty="0"/>
              <a:t>default_spec.rb:30:in `block (3 levels) in &lt;top (required)&gt;</a:t>
            </a:r>
            <a:r>
              <a:rPr lang="en-US" sz="1800" dirty="0" smtClean="0"/>
              <a:t>'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4996350"/>
            <a:ext cx="11201166" cy="1309858"/>
          </a:xfrm>
        </p:spPr>
        <p:txBody>
          <a:bodyPr/>
          <a:lstStyle/>
          <a:p>
            <a:r>
              <a:rPr lang="en-US" sz="2400" dirty="0" smtClean="0"/>
              <a:t>The failing example is </a:t>
            </a:r>
            <a:r>
              <a:rPr lang="en-US" sz="2400" dirty="0" smtClean="0"/>
              <a:t>in the ./spec/unit/</a:t>
            </a:r>
            <a:r>
              <a:rPr lang="en-US" sz="2400" dirty="0" err="1" smtClean="0"/>
              <a:t>default_spec</a:t>
            </a:r>
            <a:r>
              <a:rPr lang="en-US" sz="2400" dirty="0" smtClean="0"/>
              <a:t> file at line 30.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39277" y="4157635"/>
            <a:ext cx="11210516" cy="41935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34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results summary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Finished in 1.71 seconds (files took 1.98 seconds to load)</a:t>
            </a:r>
          </a:p>
          <a:p>
            <a:r>
              <a:rPr lang="en-US" dirty="0"/>
              <a:t>82 examples, 1 failure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/>
              <a:t>RSpec</a:t>
            </a:r>
            <a:r>
              <a:rPr lang="en-US" dirty="0" smtClean="0"/>
              <a:t> found and executed 83 tests. 82 passed. 1 failed.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Inconsolata"/>
              </a:rPr>
              <a:t>Commands to run individual examples</a:t>
            </a:r>
            <a:endParaRPr lang="en-US" dirty="0"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Failed examples:</a:t>
            </a:r>
          </a:p>
          <a:p>
            <a:endParaRPr lang="en-US" dirty="0"/>
          </a:p>
          <a:p>
            <a:r>
              <a:rPr lang="en-US" dirty="0" err="1"/>
              <a:t>rspec</a:t>
            </a:r>
            <a:r>
              <a:rPr lang="en-US" dirty="0"/>
              <a:t> ./spec/recipes/default_spec.rb:29 # ark::default sets default attributes prefix root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Provides the command-line shortcut to run this example again.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8" y="2060844"/>
            <a:ext cx="11210516" cy="87466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606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 Documentation </a:t>
            </a:r>
            <a:r>
              <a:rPr lang="en-US" dirty="0"/>
              <a:t>F</a:t>
            </a:r>
            <a:r>
              <a:rPr lang="en-US" dirty="0" smtClean="0"/>
              <a:t>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$ cd cookbooks/ark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rspec</a:t>
            </a:r>
            <a:r>
              <a:rPr lang="en-US" dirty="0" smtClean="0"/>
              <a:t> -f documentation</a:t>
            </a:r>
          </a:p>
          <a:p>
            <a:r>
              <a:rPr lang="en-US" dirty="0" smtClean="0"/>
              <a:t>Ark</a:t>
            </a:r>
            <a:r>
              <a:rPr lang="en-US" dirty="0"/>
              <a:t>::</a:t>
            </a:r>
            <a:r>
              <a:rPr lang="en-US" dirty="0" err="1"/>
              <a:t>ProviderHelpers</a:t>
            </a:r>
            <a:endParaRPr lang="en-US" dirty="0"/>
          </a:p>
          <a:p>
            <a:r>
              <a:rPr lang="en-US" dirty="0"/>
              <a:t>  #</a:t>
            </a:r>
            <a:r>
              <a:rPr lang="en-US" dirty="0" err="1"/>
              <a:t>owner_command</a:t>
            </a:r>
            <a:endParaRPr lang="en-US" dirty="0"/>
          </a:p>
          <a:p>
            <a:r>
              <a:rPr lang="en-US" dirty="0"/>
              <a:t>    when on windows</a:t>
            </a:r>
          </a:p>
          <a:p>
            <a:r>
              <a:rPr lang="en-US" dirty="0">
                <a:solidFill>
                  <a:srgbClr val="108001"/>
                </a:solidFill>
              </a:rPr>
              <a:t>      generates a </a:t>
            </a:r>
            <a:r>
              <a:rPr lang="en-US" dirty="0" err="1">
                <a:solidFill>
                  <a:srgbClr val="108001"/>
                </a:solidFill>
              </a:rPr>
              <a:t>icacls</a:t>
            </a:r>
            <a:r>
              <a:rPr lang="en-US" dirty="0">
                <a:solidFill>
                  <a:srgbClr val="108001"/>
                </a:solidFill>
              </a:rPr>
              <a:t> command</a:t>
            </a:r>
          </a:p>
          <a:p>
            <a:r>
              <a:rPr lang="en-US" dirty="0"/>
              <a:t>    when not on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cd cookbooks/</a:t>
            </a:r>
            <a:r>
              <a:rPr lang="en-US" dirty="0" err="1"/>
              <a:t>redis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rspec</a:t>
            </a:r>
            <a:r>
              <a:rPr lang="en-US" dirty="0"/>
              <a:t> --</a:t>
            </a:r>
            <a:r>
              <a:rPr lang="en-US" dirty="0" smtClean="0"/>
              <a:t>color</a:t>
            </a:r>
          </a:p>
          <a:p>
            <a:r>
              <a:rPr lang="en-US" dirty="0"/>
              <a:t>...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dirty="0"/>
              <a:t>..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**</a:t>
            </a:r>
            <a:r>
              <a:rPr lang="en-US" dirty="0"/>
              <a:t>........</a:t>
            </a:r>
            <a:r>
              <a:rPr lang="en-US" dirty="0">
                <a:solidFill>
                  <a:srgbClr val="FF0000"/>
                </a:solidFill>
              </a:rPr>
              <a:t>FFFFFFFFF</a:t>
            </a:r>
            <a:r>
              <a:rPr lang="en-US" dirty="0"/>
              <a:t>..</a:t>
            </a:r>
            <a:r>
              <a:rPr lang="en-US" dirty="0">
                <a:solidFill>
                  <a:srgbClr val="FF0000"/>
                </a:solidFill>
              </a:rPr>
              <a:t>FFF</a:t>
            </a:r>
            <a:r>
              <a:rPr lang="en-US" dirty="0"/>
              <a:t>..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4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/>
              <a:t> </a:t>
            </a:r>
            <a:r>
              <a:rPr lang="en-US" dirty="0" smtClean="0"/>
              <a:t>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command-line application that checks your ruby </a:t>
            </a:r>
            <a:r>
              <a:rPr lang="en-US" dirty="0" smtClean="0"/>
              <a:t>code.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rspec.info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12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</a:t>
            </a:r>
            <a:r>
              <a:rPr lang="en-US" dirty="0" smtClean="0"/>
              <a:t>/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all tests defined in the 'spec' directory of the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cookbook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</a:t>
            </a:r>
            <a:r>
              <a:rPr lang="en-US" dirty="0" smtClean="0"/>
              <a:t>/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rspec</a:t>
            </a:r>
            <a:r>
              <a:rPr lang="en-US" dirty="0" smtClean="0"/>
              <a:t> spec/unit/</a:t>
            </a:r>
            <a:r>
              <a:rPr lang="en-US" dirty="0" err="1" smtClean="0"/>
              <a:t>default_spec.rb</a:t>
            </a:r>
            <a:r>
              <a:rPr lang="en-US" dirty="0" smtClean="0"/>
              <a:t> spec/unit/windows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all tests defined in the 'spec' directory of the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cookbook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8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Any Path Does Not Always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rspec</a:t>
            </a:r>
            <a:r>
              <a:rPr lang="en-US" dirty="0" smtClean="0"/>
              <a:t> cookbooks/</a:t>
            </a:r>
            <a:r>
              <a:rPr lang="en-US" dirty="0" err="1" smtClean="0"/>
              <a:t>iis</a:t>
            </a:r>
            <a:endParaRPr lang="en-US" dirty="0" smtClean="0"/>
          </a:p>
          <a:p>
            <a:r>
              <a:rPr lang="en-US" dirty="0" smtClean="0"/>
              <a:t>/opt</a:t>
            </a:r>
            <a:r>
              <a:rPr lang="en-US" dirty="0"/>
              <a:t>/</a:t>
            </a:r>
            <a:r>
              <a:rPr lang="en-US" dirty="0" err="1"/>
              <a:t>chefdk</a:t>
            </a:r>
            <a:r>
              <a:rPr lang="en-US" dirty="0"/>
              <a:t>/embedded/lib/ruby/</a:t>
            </a:r>
            <a:r>
              <a:rPr lang="en-US" dirty="0" err="1"/>
              <a:t>site_ruby</a:t>
            </a:r>
            <a:r>
              <a:rPr lang="en-US" dirty="0"/>
              <a:t>/2.1.0/</a:t>
            </a:r>
            <a:r>
              <a:rPr lang="en-US" dirty="0" err="1"/>
              <a:t>rubygems</a:t>
            </a:r>
            <a:r>
              <a:rPr lang="en-US" dirty="0"/>
              <a:t>/</a:t>
            </a:r>
            <a:r>
              <a:rPr lang="en-US" dirty="0" err="1"/>
              <a:t>core_ext</a:t>
            </a:r>
            <a:r>
              <a:rPr lang="en-US" dirty="0"/>
              <a:t>/kernel_require.rb:54:in `require': cannot load such file -- </a:t>
            </a:r>
            <a:r>
              <a:rPr lang="en-US" dirty="0" err="1"/>
              <a:t>spec_helper</a:t>
            </a:r>
            <a:r>
              <a:rPr lang="en-US" dirty="0"/>
              <a:t> (</a:t>
            </a:r>
            <a:r>
              <a:rPr lang="en-US" dirty="0" err="1"/>
              <a:t>LoadError</a:t>
            </a:r>
            <a:r>
              <a:rPr lang="en-US" dirty="0"/>
              <a:t>)</a:t>
            </a:r>
          </a:p>
          <a:p>
            <a:r>
              <a:rPr lang="en-US" dirty="0"/>
              <a:t>	from /opt/</a:t>
            </a:r>
            <a:r>
              <a:rPr lang="en-US" dirty="0" err="1"/>
              <a:t>chefdk</a:t>
            </a:r>
            <a:r>
              <a:rPr lang="en-US" dirty="0"/>
              <a:t>/embedded/lib/ruby/</a:t>
            </a:r>
            <a:r>
              <a:rPr lang="en-US" dirty="0" err="1"/>
              <a:t>site_ruby</a:t>
            </a:r>
            <a:r>
              <a:rPr lang="en-US" dirty="0"/>
              <a:t>/2.1.0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practicingruby.com</a:t>
            </a:r>
            <a:r>
              <a:rPr lang="en-US" dirty="0"/>
              <a:t>/articles/ways-to-load-code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51257" y="2012918"/>
            <a:ext cx="11210516" cy="92258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838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results in progress format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</a:t>
            </a:r>
            <a:r>
              <a:rPr lang="en-US" dirty="0"/>
              <a:t>..*..**........FFFFFFFFF..FFF..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cs typeface="Inconsolata"/>
              </a:rPr>
              <a:t> results </a:t>
            </a:r>
            <a:r>
              <a:rPr lang="en-US" dirty="0" smtClean="0">
                <a:cs typeface="Inconsolata"/>
              </a:rPr>
              <a:t>in progress format</a:t>
            </a:r>
            <a:endParaRPr lang="en-US" dirty="0"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</a:t>
            </a:r>
            <a:r>
              <a:rPr lang="en-US" dirty="0"/>
              <a:t>..*..**........FFFFFFFFF..FFF..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>
                <a:latin typeface="Inconsolata"/>
                <a:cs typeface="Inconsolata"/>
              </a:rPr>
              <a:t>`.` </a:t>
            </a:r>
            <a:r>
              <a:rPr lang="en-US" dirty="0" smtClean="0"/>
              <a:t>represents a passing example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`F` </a:t>
            </a:r>
            <a:r>
              <a:rPr lang="en-US" dirty="0" smtClean="0"/>
              <a:t>represents a failing examples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`*` </a:t>
            </a:r>
            <a:r>
              <a:rPr lang="en-US" dirty="0" smtClean="0"/>
              <a:t>represents a pending example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1005733"/>
            <a:ext cx="11210516" cy="5279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2715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failures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41" cy="3769473"/>
          </a:xfrm>
        </p:spPr>
        <p:txBody>
          <a:bodyPr>
            <a:noAutofit/>
          </a:bodyPr>
          <a:lstStyle/>
          <a:p>
            <a:r>
              <a:rPr lang="en-US" sz="1800" dirty="0"/>
              <a:t>Failures:</a:t>
            </a:r>
          </a:p>
          <a:p>
            <a:endParaRPr lang="en-US" sz="1800" dirty="0"/>
          </a:p>
          <a:p>
            <a:r>
              <a:rPr lang="en-US" sz="1800" dirty="0"/>
              <a:t>  1) ark::default sets default attributes prefix root</a:t>
            </a:r>
          </a:p>
          <a:p>
            <a:r>
              <a:rPr lang="en-US" sz="1800" dirty="0"/>
              <a:t>     Failure/Error: expect(</a:t>
            </a:r>
            <a:r>
              <a:rPr lang="en-US" sz="1800" dirty="0" err="1"/>
              <a:t>chef_run.node</a:t>
            </a:r>
            <a:r>
              <a:rPr lang="en-US" sz="1800" dirty="0"/>
              <a:t>["ark"]["</a:t>
            </a:r>
            <a:r>
              <a:rPr lang="en-US" sz="1800" dirty="0" err="1"/>
              <a:t>prefix_root</a:t>
            </a:r>
            <a:r>
              <a:rPr lang="en-US" sz="1800" dirty="0"/>
              <a:t>"]).to </a:t>
            </a:r>
            <a:r>
              <a:rPr lang="en-US" sz="1800" dirty="0" err="1"/>
              <a:t>eq</a:t>
            </a:r>
            <a:r>
              <a:rPr lang="en-US" sz="1800" dirty="0"/>
              <a:t> "/</a:t>
            </a:r>
            <a:r>
              <a:rPr lang="en-US" sz="1800" dirty="0" err="1"/>
              <a:t>usr</a:t>
            </a:r>
            <a:r>
              <a:rPr lang="en-US" sz="1800" dirty="0"/>
              <a:t>/local"</a:t>
            </a:r>
          </a:p>
          <a:p>
            <a:endParaRPr lang="en-US" sz="1800" dirty="0"/>
          </a:p>
          <a:p>
            <a:r>
              <a:rPr lang="en-US" sz="1800" dirty="0"/>
              <a:t>       expected: "/</a:t>
            </a:r>
            <a:r>
              <a:rPr lang="en-US" sz="1800" dirty="0" err="1"/>
              <a:t>usr</a:t>
            </a:r>
            <a:r>
              <a:rPr lang="en-US" sz="1800" dirty="0"/>
              <a:t>/local"</a:t>
            </a:r>
          </a:p>
          <a:p>
            <a:r>
              <a:rPr lang="en-US" sz="1800" dirty="0"/>
              <a:t>            got: "/</a:t>
            </a:r>
            <a:r>
              <a:rPr lang="en-US" sz="1800" dirty="0" err="1"/>
              <a:t>usr</a:t>
            </a:r>
            <a:r>
              <a:rPr lang="en-US" sz="1800" dirty="0"/>
              <a:t>/l </a:t>
            </a:r>
            <a:r>
              <a:rPr lang="en-US" sz="1800" dirty="0" err="1"/>
              <a:t>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(compared using ==)</a:t>
            </a:r>
          </a:p>
          <a:p>
            <a:r>
              <a:rPr lang="en-US" sz="1800" dirty="0"/>
              <a:t>     # ./spec/recipes/default_spec.rb:30:in `block (3 levels) in &lt;top (required)&gt;'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4996350"/>
            <a:ext cx="11201166" cy="1309858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39276" y="1018441"/>
            <a:ext cx="11210516" cy="3953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10783</TotalTime>
  <Words>908</Words>
  <Application>Microsoft Macintosh PowerPoint</Application>
  <PresentationFormat>Custom</PresentationFormat>
  <Paragraphs>108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ChefDk3.2Template</vt:lpstr>
      <vt:lpstr>RSpec</vt:lpstr>
      <vt:lpstr>Obtaining RSpec</vt:lpstr>
      <vt:lpstr>Using RSpec</vt:lpstr>
      <vt:lpstr>Running rspec Within the Cookbook</vt:lpstr>
      <vt:lpstr>Running rspec Within the Cookbook</vt:lpstr>
      <vt:lpstr>rspec Any Path Does Not Always Work</vt:lpstr>
      <vt:lpstr>rspec results in progress format</vt:lpstr>
      <vt:lpstr>rspec results in progress format</vt:lpstr>
      <vt:lpstr>rspec failures</vt:lpstr>
      <vt:lpstr>rspec failures</vt:lpstr>
      <vt:lpstr>rspec failures</vt:lpstr>
      <vt:lpstr>rspec failures</vt:lpstr>
      <vt:lpstr>rspec results summary</vt:lpstr>
      <vt:lpstr>Commands to run individual examples</vt:lpstr>
      <vt:lpstr>rspec with Documentation Format</vt:lpstr>
      <vt:lpstr>rspec with Color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1439</cp:revision>
  <cp:lastPrinted>2015-02-07T23:49:10Z</cp:lastPrinted>
  <dcterms:created xsi:type="dcterms:W3CDTF">2012-09-13T17:36:07Z</dcterms:created>
  <dcterms:modified xsi:type="dcterms:W3CDTF">2015-05-08T20:54:43Z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